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70" r:id="rId5"/>
    <p:sldId id="271" r:id="rId6"/>
    <p:sldId id="273" r:id="rId7"/>
    <p:sldId id="275" r:id="rId8"/>
    <p:sldId id="272" r:id="rId9"/>
    <p:sldId id="274" r:id="rId10"/>
    <p:sldId id="257" r:id="rId11"/>
    <p:sldId id="258" r:id="rId12"/>
    <p:sldId id="259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2417C-BD04-4841-BE09-88DB7F3C14F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C99B1A8-0C1D-4061-AAEE-54792A252C40}">
      <dgm:prSet phldrT="[Text]"/>
      <dgm:spPr/>
      <dgm:t>
        <a:bodyPr/>
        <a:lstStyle/>
        <a:p>
          <a:r>
            <a:rPr lang="en-GB" dirty="0" smtClean="0"/>
            <a:t>Places</a:t>
          </a:r>
          <a:endParaRPr lang="en-US" dirty="0"/>
        </a:p>
      </dgm:t>
    </dgm:pt>
    <dgm:pt modelId="{B39357A6-D51E-49CA-8B76-850F774EED67}" type="parTrans" cxnId="{B3D2A145-0021-413D-BDE8-A6A70DA46DDB}">
      <dgm:prSet/>
      <dgm:spPr/>
      <dgm:t>
        <a:bodyPr/>
        <a:lstStyle/>
        <a:p>
          <a:endParaRPr lang="en-US"/>
        </a:p>
      </dgm:t>
    </dgm:pt>
    <dgm:pt modelId="{8B099289-CE1D-4AD6-A8D3-52243AD511D2}" type="sibTrans" cxnId="{B3D2A145-0021-413D-BDE8-A6A70DA46DDB}">
      <dgm:prSet/>
      <dgm:spPr/>
      <dgm:t>
        <a:bodyPr/>
        <a:lstStyle/>
        <a:p>
          <a:endParaRPr lang="en-US"/>
        </a:p>
      </dgm:t>
    </dgm:pt>
    <dgm:pt modelId="{A47BE908-C779-48C1-9456-6030536125EF}">
      <dgm:prSet phldrT="[Text]"/>
      <dgm:spPr/>
      <dgm:t>
        <a:bodyPr/>
        <a:lstStyle/>
        <a:p>
          <a:r>
            <a:rPr lang="en-GB" dirty="0" smtClean="0"/>
            <a:t>VOCAB</a:t>
          </a:r>
          <a:endParaRPr lang="en-US" dirty="0"/>
        </a:p>
      </dgm:t>
    </dgm:pt>
    <dgm:pt modelId="{42F20B9D-3167-4195-821F-F6828C01BCDE}" type="parTrans" cxnId="{4CAD2666-EC1F-492B-B4C0-7FB147714D07}">
      <dgm:prSet/>
      <dgm:spPr/>
      <dgm:t>
        <a:bodyPr/>
        <a:lstStyle/>
        <a:p>
          <a:endParaRPr lang="en-US"/>
        </a:p>
      </dgm:t>
    </dgm:pt>
    <dgm:pt modelId="{352A2C87-0F82-4030-8E66-FA12FDD61A37}" type="sibTrans" cxnId="{4CAD2666-EC1F-492B-B4C0-7FB147714D07}">
      <dgm:prSet/>
      <dgm:spPr/>
      <dgm:t>
        <a:bodyPr/>
        <a:lstStyle/>
        <a:p>
          <a:endParaRPr lang="en-US"/>
        </a:p>
      </dgm:t>
    </dgm:pt>
    <dgm:pt modelId="{59C69328-440A-435C-9987-FA81B83E2426}">
      <dgm:prSet phldrT="[Text]" custT="1"/>
      <dgm:spPr/>
      <dgm:t>
        <a:bodyPr/>
        <a:lstStyle/>
        <a:p>
          <a:r>
            <a:rPr lang="en-GB" sz="2400" dirty="0" smtClean="0"/>
            <a:t>speaking</a:t>
          </a:r>
          <a:endParaRPr lang="en-US" sz="2400" dirty="0"/>
        </a:p>
      </dgm:t>
    </dgm:pt>
    <dgm:pt modelId="{990F7735-683D-4A2C-BEAB-29D7B956490B}" type="parTrans" cxnId="{F04B4905-9BB5-418F-A624-35815D617A0C}">
      <dgm:prSet/>
      <dgm:spPr/>
      <dgm:t>
        <a:bodyPr/>
        <a:lstStyle/>
        <a:p>
          <a:endParaRPr lang="en-US"/>
        </a:p>
      </dgm:t>
    </dgm:pt>
    <dgm:pt modelId="{C917361B-9921-49A2-851C-E640AA049158}" type="sibTrans" cxnId="{F04B4905-9BB5-418F-A624-35815D617A0C}">
      <dgm:prSet/>
      <dgm:spPr/>
      <dgm:t>
        <a:bodyPr/>
        <a:lstStyle/>
        <a:p>
          <a:endParaRPr lang="en-US"/>
        </a:p>
      </dgm:t>
    </dgm:pt>
    <dgm:pt modelId="{8921CFD0-49AA-420B-8D50-034070FAEA2D}" type="pres">
      <dgm:prSet presAssocID="{1DE2417C-BD04-4841-BE09-88DB7F3C14F1}" presName="Name0" presStyleCnt="0">
        <dgm:presLayoutVars>
          <dgm:dir/>
          <dgm:resizeHandles val="exact"/>
        </dgm:presLayoutVars>
      </dgm:prSet>
      <dgm:spPr/>
    </dgm:pt>
    <dgm:pt modelId="{25B8216B-706E-48ED-A507-DA9B6F9CD6CF}" type="pres">
      <dgm:prSet presAssocID="{FC99B1A8-0C1D-4061-AAEE-54792A252C40}" presName="node" presStyleLbl="node1" presStyleIdx="0" presStyleCnt="3" custScaleX="101667" custScaleY="322146" custLinFactNeighborX="285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28F21E-0254-4E58-912D-2B747B9BB1E5}" type="pres">
      <dgm:prSet presAssocID="{8B099289-CE1D-4AD6-A8D3-52243AD511D2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3EDB8CE-C816-4A55-A660-413E4E019D84}" type="pres">
      <dgm:prSet presAssocID="{8B099289-CE1D-4AD6-A8D3-52243AD511D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8F19BA5C-5980-4A07-A8C4-DC0423F0A6C2}" type="pres">
      <dgm:prSet presAssocID="{A47BE908-C779-48C1-9456-6030536125EF}" presName="node" presStyleLbl="node1" presStyleIdx="1" presStyleCnt="3" custScaleY="3159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59E2A-61B5-4E70-88FE-E810826BDD73}" type="pres">
      <dgm:prSet presAssocID="{352A2C87-0F82-4030-8E66-FA12FDD61A37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8522F0B-8051-4FBD-BF91-3801261858B4}" type="pres">
      <dgm:prSet presAssocID="{352A2C87-0F82-4030-8E66-FA12FDD61A37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5BEEA9C9-17EC-4AFC-993D-5A526CB77C6D}" type="pres">
      <dgm:prSet presAssocID="{59C69328-440A-435C-9987-FA81B83E2426}" presName="node" presStyleLbl="node1" presStyleIdx="2" presStyleCnt="3" custScaleY="3159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4EC99A-C2BF-4303-AB50-E602FE70D699}" type="presOf" srcId="{FC99B1A8-0C1D-4061-AAEE-54792A252C40}" destId="{25B8216B-706E-48ED-A507-DA9B6F9CD6CF}" srcOrd="0" destOrd="0" presId="urn:microsoft.com/office/officeart/2005/8/layout/process1"/>
    <dgm:cxn modelId="{3AD80E58-0605-4A1F-A97E-7FA167904688}" type="presOf" srcId="{352A2C87-0F82-4030-8E66-FA12FDD61A37}" destId="{D8522F0B-8051-4FBD-BF91-3801261858B4}" srcOrd="1" destOrd="0" presId="urn:microsoft.com/office/officeart/2005/8/layout/process1"/>
    <dgm:cxn modelId="{024FEA96-B273-417D-A904-B95094F675A8}" type="presOf" srcId="{59C69328-440A-435C-9987-FA81B83E2426}" destId="{5BEEA9C9-17EC-4AFC-993D-5A526CB77C6D}" srcOrd="0" destOrd="0" presId="urn:microsoft.com/office/officeart/2005/8/layout/process1"/>
    <dgm:cxn modelId="{4CAD2666-EC1F-492B-B4C0-7FB147714D07}" srcId="{1DE2417C-BD04-4841-BE09-88DB7F3C14F1}" destId="{A47BE908-C779-48C1-9456-6030536125EF}" srcOrd="1" destOrd="0" parTransId="{42F20B9D-3167-4195-821F-F6828C01BCDE}" sibTransId="{352A2C87-0F82-4030-8E66-FA12FDD61A37}"/>
    <dgm:cxn modelId="{B3D2A145-0021-413D-BDE8-A6A70DA46DDB}" srcId="{1DE2417C-BD04-4841-BE09-88DB7F3C14F1}" destId="{FC99B1A8-0C1D-4061-AAEE-54792A252C40}" srcOrd="0" destOrd="0" parTransId="{B39357A6-D51E-49CA-8B76-850F774EED67}" sibTransId="{8B099289-CE1D-4AD6-A8D3-52243AD511D2}"/>
    <dgm:cxn modelId="{D2900472-1376-44B6-81FA-25AD4651D466}" type="presOf" srcId="{1DE2417C-BD04-4841-BE09-88DB7F3C14F1}" destId="{8921CFD0-49AA-420B-8D50-034070FAEA2D}" srcOrd="0" destOrd="0" presId="urn:microsoft.com/office/officeart/2005/8/layout/process1"/>
    <dgm:cxn modelId="{B1577620-851C-408B-92A0-BFC51CACF833}" type="presOf" srcId="{8B099289-CE1D-4AD6-A8D3-52243AD511D2}" destId="{73EDB8CE-C816-4A55-A660-413E4E019D84}" srcOrd="1" destOrd="0" presId="urn:microsoft.com/office/officeart/2005/8/layout/process1"/>
    <dgm:cxn modelId="{221C1FF7-D1E9-410F-8A5F-58E9EC8F4654}" type="presOf" srcId="{352A2C87-0F82-4030-8E66-FA12FDD61A37}" destId="{4A659E2A-61B5-4E70-88FE-E810826BDD73}" srcOrd="0" destOrd="0" presId="urn:microsoft.com/office/officeart/2005/8/layout/process1"/>
    <dgm:cxn modelId="{59C8C2B1-8AC2-431F-8CFA-F7B0BAA87765}" type="presOf" srcId="{A47BE908-C779-48C1-9456-6030536125EF}" destId="{8F19BA5C-5980-4A07-A8C4-DC0423F0A6C2}" srcOrd="0" destOrd="0" presId="urn:microsoft.com/office/officeart/2005/8/layout/process1"/>
    <dgm:cxn modelId="{76507F93-4058-47EC-8FA7-5C3416F4F790}" type="presOf" srcId="{8B099289-CE1D-4AD6-A8D3-52243AD511D2}" destId="{B928F21E-0254-4E58-912D-2B747B9BB1E5}" srcOrd="0" destOrd="0" presId="urn:microsoft.com/office/officeart/2005/8/layout/process1"/>
    <dgm:cxn modelId="{F04B4905-9BB5-418F-A624-35815D617A0C}" srcId="{1DE2417C-BD04-4841-BE09-88DB7F3C14F1}" destId="{59C69328-440A-435C-9987-FA81B83E2426}" srcOrd="2" destOrd="0" parTransId="{990F7735-683D-4A2C-BEAB-29D7B956490B}" sibTransId="{C917361B-9921-49A2-851C-E640AA049158}"/>
    <dgm:cxn modelId="{65DC955C-A785-4C1A-B596-7FAE4449B018}" type="presParOf" srcId="{8921CFD0-49AA-420B-8D50-034070FAEA2D}" destId="{25B8216B-706E-48ED-A507-DA9B6F9CD6CF}" srcOrd="0" destOrd="0" presId="urn:microsoft.com/office/officeart/2005/8/layout/process1"/>
    <dgm:cxn modelId="{160212AC-79ED-4157-9613-678DA3182E53}" type="presParOf" srcId="{8921CFD0-49AA-420B-8D50-034070FAEA2D}" destId="{B928F21E-0254-4E58-912D-2B747B9BB1E5}" srcOrd="1" destOrd="0" presId="urn:microsoft.com/office/officeart/2005/8/layout/process1"/>
    <dgm:cxn modelId="{B1BD9F63-B2E3-4E14-B636-1A4EF9CC28BB}" type="presParOf" srcId="{B928F21E-0254-4E58-912D-2B747B9BB1E5}" destId="{73EDB8CE-C816-4A55-A660-413E4E019D84}" srcOrd="0" destOrd="0" presId="urn:microsoft.com/office/officeart/2005/8/layout/process1"/>
    <dgm:cxn modelId="{A4A928FC-F493-4EF0-9072-7C5747BE6095}" type="presParOf" srcId="{8921CFD0-49AA-420B-8D50-034070FAEA2D}" destId="{8F19BA5C-5980-4A07-A8C4-DC0423F0A6C2}" srcOrd="2" destOrd="0" presId="urn:microsoft.com/office/officeart/2005/8/layout/process1"/>
    <dgm:cxn modelId="{8847FB24-02BD-4887-BB49-7CD02A922F2F}" type="presParOf" srcId="{8921CFD0-49AA-420B-8D50-034070FAEA2D}" destId="{4A659E2A-61B5-4E70-88FE-E810826BDD73}" srcOrd="3" destOrd="0" presId="urn:microsoft.com/office/officeart/2005/8/layout/process1"/>
    <dgm:cxn modelId="{82D09D2C-AA63-452A-A901-35ADEF9EDA53}" type="presParOf" srcId="{4A659E2A-61B5-4E70-88FE-E810826BDD73}" destId="{D8522F0B-8051-4FBD-BF91-3801261858B4}" srcOrd="0" destOrd="0" presId="urn:microsoft.com/office/officeart/2005/8/layout/process1"/>
    <dgm:cxn modelId="{E13A4AA4-CE80-4D7B-8DDE-6D2247B023AF}" type="presParOf" srcId="{8921CFD0-49AA-420B-8D50-034070FAEA2D}" destId="{5BEEA9C9-17EC-4AFC-993D-5A526CB77C6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B8216B-706E-48ED-A507-DA9B6F9CD6CF}">
      <dsp:nvSpPr>
        <dsp:cNvPr id="0" name=""/>
        <dsp:cNvSpPr/>
      </dsp:nvSpPr>
      <dsp:spPr>
        <a:xfrm>
          <a:off x="21609" y="490108"/>
          <a:ext cx="1622033" cy="3083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Places</a:t>
          </a:r>
          <a:endParaRPr lang="en-US" sz="3200" kern="1200" dirty="0"/>
        </a:p>
      </dsp:txBody>
      <dsp:txXfrm>
        <a:off x="21609" y="490108"/>
        <a:ext cx="1622033" cy="3083782"/>
      </dsp:txXfrm>
    </dsp:sp>
    <dsp:sp modelId="{B928F21E-0254-4E58-912D-2B747B9BB1E5}">
      <dsp:nvSpPr>
        <dsp:cNvPr id="0" name=""/>
        <dsp:cNvSpPr/>
      </dsp:nvSpPr>
      <dsp:spPr>
        <a:xfrm>
          <a:off x="1798627" y="1834165"/>
          <a:ext cx="328566" cy="395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1798627" y="1834165"/>
        <a:ext cx="328566" cy="395668"/>
      </dsp:txXfrm>
    </dsp:sp>
    <dsp:sp modelId="{8F19BA5C-5980-4A07-A8C4-DC0423F0A6C2}">
      <dsp:nvSpPr>
        <dsp:cNvPr id="0" name=""/>
        <dsp:cNvSpPr/>
      </dsp:nvSpPr>
      <dsp:spPr>
        <a:xfrm>
          <a:off x="2263579" y="519831"/>
          <a:ext cx="1595437" cy="3024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VOCAB</a:t>
          </a:r>
          <a:endParaRPr lang="en-US" sz="3200" kern="1200" dirty="0"/>
        </a:p>
      </dsp:txBody>
      <dsp:txXfrm>
        <a:off x="2263579" y="519831"/>
        <a:ext cx="1595437" cy="3024336"/>
      </dsp:txXfrm>
    </dsp:sp>
    <dsp:sp modelId="{4A659E2A-61B5-4E70-88FE-E810826BDD73}">
      <dsp:nvSpPr>
        <dsp:cNvPr id="0" name=""/>
        <dsp:cNvSpPr/>
      </dsp:nvSpPr>
      <dsp:spPr>
        <a:xfrm>
          <a:off x="4018560" y="1834165"/>
          <a:ext cx="338232" cy="395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018560" y="1834165"/>
        <a:ext cx="338232" cy="395668"/>
      </dsp:txXfrm>
    </dsp:sp>
    <dsp:sp modelId="{5BEEA9C9-17EC-4AFC-993D-5A526CB77C6D}">
      <dsp:nvSpPr>
        <dsp:cNvPr id="0" name=""/>
        <dsp:cNvSpPr/>
      </dsp:nvSpPr>
      <dsp:spPr>
        <a:xfrm>
          <a:off x="4497191" y="519831"/>
          <a:ext cx="1595437" cy="3024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speaking</a:t>
          </a:r>
          <a:endParaRPr lang="en-US" sz="2400" kern="1200" dirty="0"/>
        </a:p>
      </dsp:txBody>
      <dsp:txXfrm>
        <a:off x="4497191" y="519831"/>
        <a:ext cx="1595437" cy="3024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48B98EE-1BEC-40F0-8B46-3E90C9F049E1}" type="datetimeFigureOut">
              <a:rPr lang="en-US" smtClean="0"/>
              <a:pPr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C3E0028-24EF-4BBD-94F9-6A80050554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go welc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88640"/>
            <a:ext cx="5472608" cy="64175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n to 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T SH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ITE HORSE P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GAR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AT H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60648"/>
            <a:ext cx="4024039" cy="6299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ber'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xf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66" y="0"/>
            <a:ext cx="900886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ouvenir sh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weetshop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32656"/>
            <a:ext cx="4587974" cy="61172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weetshop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2656"/>
            <a:ext cx="5760640" cy="61721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weetshop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oking 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85260"/>
            <a:ext cx="4608512" cy="61446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3</Words>
  <Application>Microsoft Office PowerPoint</Application>
  <PresentationFormat>On-screen Show (4:3)</PresentationFormat>
  <Paragraphs>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n/a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photos</dc:title>
  <dc:creator>LLJ Bianchini</dc:creator>
  <cp:lastModifiedBy>LLJ Bianchini</cp:lastModifiedBy>
  <cp:revision>11</cp:revision>
  <dcterms:created xsi:type="dcterms:W3CDTF">2012-09-24T21:09:27Z</dcterms:created>
  <dcterms:modified xsi:type="dcterms:W3CDTF">2013-09-24T18:46:47Z</dcterms:modified>
</cp:coreProperties>
</file>